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61" r:id="rId3"/>
    <p:sldId id="262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8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70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099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8041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72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02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42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21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775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10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72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1867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147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4687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2135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8722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379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2B040-0B64-4F8C-A110-44754854239E}" type="datetimeFigureOut">
              <a:rPr lang="pt-BR" smtClean="0"/>
              <a:t>12/02/2019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A4A744-65A4-4E38-B882-812A7E8514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485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6123" y="1066801"/>
            <a:ext cx="4994031" cy="5791199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600" dirty="0" smtClean="0">
                <a:latin typeface="Jokerman" panose="04090605060D06020702" pitchFamily="82" charset="0"/>
              </a:rPr>
              <a:t>Louvor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600" dirty="0" smtClean="0">
                <a:latin typeface="Jokerman" panose="04090605060D06020702" pitchFamily="82" charset="0"/>
              </a:rPr>
              <a:t>Oração inicial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600" dirty="0" smtClean="0">
                <a:latin typeface="Jokerman" panose="04090605060D06020702" pitchFamily="82" charset="0"/>
              </a:rPr>
              <a:t>Sorteio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600" dirty="0" smtClean="0">
                <a:latin typeface="Jokerman" panose="04090605060D06020702" pitchFamily="82" charset="0"/>
              </a:rPr>
              <a:t>Dinâmica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200" dirty="0" smtClean="0">
                <a:latin typeface="Jokerman" panose="04090605060D06020702" pitchFamily="82" charset="0"/>
              </a:rPr>
              <a:t>Momento De oração</a:t>
            </a:r>
            <a:endParaRPr lang="pt-BR" sz="36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600" dirty="0" smtClean="0">
                <a:latin typeface="Jokerman" panose="04090605060D06020702" pitchFamily="82" charset="0"/>
              </a:rPr>
              <a:t>História da semana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600" dirty="0" smtClean="0">
                <a:latin typeface="Jokerman" panose="04090605060D06020702" pitchFamily="82" charset="0"/>
              </a:rPr>
              <a:t>Hino final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sz="3600" dirty="0" smtClean="0">
                <a:latin typeface="Jokerman" panose="04090605060D06020702" pitchFamily="82" charset="0"/>
              </a:rPr>
              <a:t>Oração Final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36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36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759570" y="1"/>
            <a:ext cx="5020081" cy="11664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 </a:t>
            </a:r>
            <a:r>
              <a:rPr lang="pt-BR" sz="4300" dirty="0" smtClean="0">
                <a:latin typeface="Jokerman" panose="04090605060D06020702" pitchFamily="82" charset="0"/>
              </a:rPr>
              <a:t>Programação</a:t>
            </a:r>
            <a:endParaRPr lang="pt-BR" sz="4300" dirty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84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59570" y="1166448"/>
            <a:ext cx="4994031" cy="5996352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3200" dirty="0">
                <a:latin typeface="Jokerman" panose="04090605060D06020702" pitchFamily="82" charset="0"/>
              </a:rPr>
              <a:t>Sábado – </a:t>
            </a:r>
            <a:r>
              <a:rPr lang="pt-BR" sz="3200" dirty="0" smtClean="0">
                <a:latin typeface="Jokerman" panose="04090605060D06020702" pitchFamily="82" charset="0"/>
              </a:rPr>
              <a:t>Por mim </a:t>
            </a:r>
            <a:endParaRPr lang="pt-BR" sz="32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800" dirty="0">
                <a:latin typeface="Jokerman" panose="04090605060D06020702" pitchFamily="82" charset="0"/>
              </a:rPr>
              <a:t>Domingo - </a:t>
            </a:r>
            <a:r>
              <a:rPr lang="pt-BR" sz="2800" dirty="0" err="1" smtClean="0">
                <a:latin typeface="Jokerman" panose="04090605060D06020702" pitchFamily="82" charset="0"/>
              </a:rPr>
              <a:t>Famílía</a:t>
            </a:r>
            <a:endParaRPr lang="pt-BR" sz="28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3200" dirty="0">
                <a:latin typeface="Jokerman" panose="04090605060D06020702" pitchFamily="82" charset="0"/>
              </a:rPr>
              <a:t>Segunda  - E</a:t>
            </a:r>
            <a:r>
              <a:rPr lang="pt-BR" sz="3200" dirty="0" smtClean="0">
                <a:latin typeface="Jokerman" panose="04090605060D06020702" pitchFamily="82" charset="0"/>
              </a:rPr>
              <a:t>scola</a:t>
            </a:r>
            <a:endParaRPr lang="pt-BR" sz="32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3200" dirty="0">
                <a:latin typeface="Jokerman" panose="04090605060D06020702" pitchFamily="82" charset="0"/>
              </a:rPr>
              <a:t>Terça - </a:t>
            </a:r>
            <a:r>
              <a:rPr lang="pt-BR" sz="3200" dirty="0" smtClean="0">
                <a:latin typeface="Jokerman" panose="04090605060D06020702" pitchFamily="82" charset="0"/>
              </a:rPr>
              <a:t>Amigos</a:t>
            </a:r>
            <a:endParaRPr lang="pt-BR" sz="32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800" dirty="0">
                <a:latin typeface="Jokerman" panose="04090605060D06020702" pitchFamily="82" charset="0"/>
              </a:rPr>
              <a:t>Quarta – </a:t>
            </a:r>
            <a:r>
              <a:rPr lang="pt-BR" sz="2800" dirty="0" smtClean="0">
                <a:latin typeface="Jokerman" panose="04090605060D06020702" pitchFamily="82" charset="0"/>
              </a:rPr>
              <a:t>Crianças Doentes</a:t>
            </a:r>
            <a:endParaRPr lang="pt-BR" sz="28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3200" dirty="0">
                <a:latin typeface="Jokerman" panose="04090605060D06020702" pitchFamily="82" charset="0"/>
              </a:rPr>
              <a:t>Quinta - </a:t>
            </a:r>
            <a:r>
              <a:rPr lang="pt-BR" sz="3200" dirty="0" smtClean="0">
                <a:latin typeface="Jokerman" panose="04090605060D06020702" pitchFamily="82" charset="0"/>
              </a:rPr>
              <a:t>Evangelho</a:t>
            </a:r>
            <a:endParaRPr lang="pt-BR" sz="32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3200" dirty="0">
                <a:latin typeface="Jokerman" panose="04090605060D06020702" pitchFamily="82" charset="0"/>
              </a:rPr>
              <a:t>Sexta – </a:t>
            </a:r>
            <a:r>
              <a:rPr lang="pt-BR" sz="3200" dirty="0" smtClean="0">
                <a:latin typeface="Jokerman" panose="04090605060D06020702" pitchFamily="82" charset="0"/>
              </a:rPr>
              <a:t>Igreja</a:t>
            </a:r>
            <a:endParaRPr lang="pt-BR" sz="32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3200" dirty="0">
                <a:latin typeface="Jokerman" panose="04090605060D06020702" pitchFamily="82" charset="0"/>
              </a:rPr>
              <a:t>Sábado  - </a:t>
            </a:r>
            <a:r>
              <a:rPr lang="pt-BR" sz="3200" dirty="0" smtClean="0">
                <a:latin typeface="Jokerman" panose="04090605060D06020702" pitchFamily="82" charset="0"/>
              </a:rPr>
              <a:t>Sonho </a:t>
            </a:r>
            <a:endParaRPr lang="pt-BR" sz="3200" dirty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32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36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759570" y="1"/>
            <a:ext cx="5020081" cy="11664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 </a:t>
            </a:r>
            <a:r>
              <a:rPr lang="pt-BR" sz="4300" dirty="0" smtClean="0">
                <a:latin typeface="Jokerman" panose="04090605060D06020702" pitchFamily="82" charset="0"/>
              </a:rPr>
              <a:t>Momento de oração</a:t>
            </a:r>
            <a:endParaRPr lang="pt-BR" sz="4300" dirty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242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59570" y="1166448"/>
            <a:ext cx="4994031" cy="5996352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400" dirty="0">
                <a:latin typeface="Jokerman" panose="04090605060D06020702" pitchFamily="82" charset="0"/>
              </a:rPr>
              <a:t>Sábado – </a:t>
            </a:r>
            <a:r>
              <a:rPr lang="pt-BR" sz="2400" dirty="0" smtClean="0">
                <a:latin typeface="Jokerman" panose="04090605060D06020702" pitchFamily="82" charset="0"/>
              </a:rPr>
              <a:t>Batalha no Céu, Adão e Eva</a:t>
            </a:r>
            <a:endParaRPr lang="pt-BR" sz="2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000" dirty="0">
                <a:latin typeface="Jokerman" panose="04090605060D06020702" pitchFamily="82" charset="0"/>
              </a:rPr>
              <a:t>Domingo - </a:t>
            </a:r>
            <a:r>
              <a:rPr lang="pt-BR" sz="2000" dirty="0" smtClean="0">
                <a:latin typeface="Jokerman" panose="04090605060D06020702" pitchFamily="82" charset="0"/>
              </a:rPr>
              <a:t>Enoque</a:t>
            </a:r>
            <a:endParaRPr lang="pt-BR" sz="20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400" dirty="0">
                <a:latin typeface="Jokerman" panose="04090605060D06020702" pitchFamily="82" charset="0"/>
              </a:rPr>
              <a:t>Segunda  - </a:t>
            </a:r>
            <a:r>
              <a:rPr lang="pt-BR" sz="2400" dirty="0" smtClean="0">
                <a:latin typeface="Jokerman" panose="04090605060D06020702" pitchFamily="82" charset="0"/>
              </a:rPr>
              <a:t>Daniel </a:t>
            </a:r>
            <a:endParaRPr lang="pt-BR" sz="2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400" dirty="0">
                <a:latin typeface="Jokerman" panose="04090605060D06020702" pitchFamily="82" charset="0"/>
              </a:rPr>
              <a:t>Terça </a:t>
            </a:r>
            <a:r>
              <a:rPr lang="pt-BR" sz="2400" dirty="0" smtClean="0">
                <a:latin typeface="Jokerman" panose="04090605060D06020702" pitchFamily="82" charset="0"/>
              </a:rPr>
              <a:t>– João Batista</a:t>
            </a:r>
            <a:endParaRPr lang="pt-BR" sz="2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000" dirty="0">
                <a:latin typeface="Jokerman" panose="04090605060D06020702" pitchFamily="82" charset="0"/>
              </a:rPr>
              <a:t>Quarta – </a:t>
            </a:r>
            <a:r>
              <a:rPr lang="pt-BR" sz="2000" dirty="0" smtClean="0">
                <a:latin typeface="Jokerman" panose="04090605060D06020702" pitchFamily="82" charset="0"/>
              </a:rPr>
              <a:t>Missão/ Ação</a:t>
            </a:r>
            <a:endParaRPr lang="pt-BR" sz="20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400" dirty="0" smtClean="0">
                <a:latin typeface="Jokerman" panose="04090605060D06020702" pitchFamily="82" charset="0"/>
              </a:rPr>
              <a:t>Quinta - Marcos</a:t>
            </a:r>
            <a:endParaRPr lang="pt-BR" sz="2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400" dirty="0">
                <a:latin typeface="Jokerman" panose="04090605060D06020702" pitchFamily="82" charset="0"/>
              </a:rPr>
              <a:t>Sexta – </a:t>
            </a:r>
            <a:r>
              <a:rPr lang="pt-BR" sz="2400" dirty="0" smtClean="0">
                <a:latin typeface="Jokerman" panose="04090605060D06020702" pitchFamily="82" charset="0"/>
              </a:rPr>
              <a:t>A igreja no tempo do fim</a:t>
            </a:r>
            <a:endParaRPr lang="pt-BR" sz="2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2400" dirty="0">
                <a:latin typeface="Jokerman" panose="04090605060D06020702" pitchFamily="82" charset="0"/>
              </a:rPr>
              <a:t>Sábado  - </a:t>
            </a:r>
            <a:r>
              <a:rPr lang="pt-BR" sz="2400" dirty="0" smtClean="0">
                <a:latin typeface="Jokerman" panose="04090605060D06020702" pitchFamily="82" charset="0"/>
              </a:rPr>
              <a:t>Recompensas Eternas</a:t>
            </a:r>
            <a:endParaRPr lang="pt-BR" sz="2400" dirty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28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36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759570" y="1"/>
            <a:ext cx="5020081" cy="11664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 </a:t>
            </a:r>
            <a:r>
              <a:rPr lang="pt-BR" sz="4300" dirty="0" smtClean="0">
                <a:latin typeface="Jokerman" panose="04090605060D06020702" pitchFamily="82" charset="0"/>
              </a:rPr>
              <a:t>História da Semana</a:t>
            </a:r>
            <a:endParaRPr lang="pt-BR" sz="4300" dirty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477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59570" y="1166448"/>
            <a:ext cx="4994031" cy="5996352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>
                <a:latin typeface="Jokerman" panose="04090605060D06020702" pitchFamily="82" charset="0"/>
              </a:rPr>
              <a:t>Sábado – </a:t>
            </a:r>
            <a:r>
              <a:rPr lang="pt-BR" sz="1600" dirty="0" smtClean="0">
                <a:latin typeface="Jokerman" panose="04090605060D06020702" pitchFamily="82" charset="0"/>
              </a:rPr>
              <a:t>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Escrever o nome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3 pessoas que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você vai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falar de Jesus e completar o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quadro do verso Bíblico da lição 2 do material dos 10 dias de oração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 as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vogais que estão faltando.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>
                <a:latin typeface="Jokerman" panose="04090605060D06020702" pitchFamily="82" charset="0"/>
              </a:rPr>
              <a:t>Domingo </a:t>
            </a:r>
            <a:r>
              <a:rPr lang="pt-BR" sz="1600" dirty="0" smtClean="0">
                <a:latin typeface="Jokerman" panose="04090605060D06020702" pitchFamily="82" charset="0"/>
              </a:rPr>
              <a:t>–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Mímicas com as palavras que completam o relacionamento de Enoque com Deus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( ver material)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>
                <a:latin typeface="Jokerman" panose="04090605060D06020702" pitchFamily="82" charset="0"/>
              </a:rPr>
              <a:t>Segunda  -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Personagem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Daniel,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colar em Daniel suas características , pranchetas para registrar como levar o amor de Deus para outras pessoas.</a:t>
            </a: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 smtClean="0">
                <a:latin typeface="Jokerman" panose="04090605060D06020702" pitchFamily="82" charset="0"/>
              </a:rPr>
              <a:t>Terça –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Jogo da memória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gigante</a:t>
            </a:r>
            <a:endParaRPr lang="pt-BR" sz="1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>
                <a:latin typeface="Jokerman" panose="04090605060D06020702" pitchFamily="82" charset="0"/>
              </a:rPr>
              <a:t>Quarta –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Monte a frase através dos símbolos ( slide e cartaz)</a:t>
            </a:r>
            <a:endParaRPr lang="pt-BR" sz="1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>
                <a:latin typeface="Jokerman" panose="04090605060D06020702" pitchFamily="82" charset="0"/>
              </a:rPr>
              <a:t>Quinta </a:t>
            </a:r>
            <a:r>
              <a:rPr lang="pt-BR" sz="1600" dirty="0" smtClean="0">
                <a:latin typeface="Jokerman" panose="04090605060D06020702" pitchFamily="82" charset="0"/>
              </a:rPr>
              <a:t>–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Varal das boas atitudes</a:t>
            </a:r>
            <a:endParaRPr lang="pt-BR" sz="1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>
                <a:latin typeface="Jokerman" panose="04090605060D06020702" pitchFamily="82" charset="0"/>
              </a:rPr>
              <a:t>Sexta –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 Mestre mandou ( caixa com tarefas relacionadas a missão)</a:t>
            </a:r>
            <a:endParaRPr lang="pt-BR" sz="1400" dirty="0">
              <a:latin typeface="Jokerman" panose="04090605060D06020702" pitchFamily="82" charset="0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pt-BR" sz="1600" dirty="0">
                <a:latin typeface="Jokerman" panose="04090605060D06020702" pitchFamily="82" charset="0"/>
              </a:rPr>
              <a:t>Sábado  -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 que é o que é? Perguntas sobre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as histórias da semana e ilustrar como será o encontro com Jesus.</a:t>
            </a:r>
            <a:endParaRPr lang="pt-BR" sz="1400" dirty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36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sz="3600" dirty="0" smtClean="0">
              <a:latin typeface="Jokerman" panose="04090605060D06020702" pitchFamily="82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759570" y="1"/>
            <a:ext cx="5020081" cy="11664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Dinâmica</a:t>
            </a:r>
            <a:endParaRPr lang="pt-BR" sz="4300" dirty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55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668982" y="1114096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Músicas</a:t>
            </a:r>
          </a:p>
          <a:p>
            <a:pPr algn="ctr"/>
            <a:endParaRPr lang="pt-BR" sz="7200" dirty="0"/>
          </a:p>
        </p:txBody>
      </p:sp>
      <p:pic>
        <p:nvPicPr>
          <p:cNvPr id="1026" name="Picture 2" descr="Resultado de imagem para crianÃ§a louvando desenh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188" y="3262746"/>
            <a:ext cx="3042188" cy="286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53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8255" y="1114096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Oração </a:t>
            </a:r>
          </a:p>
          <a:p>
            <a:pPr algn="ctr"/>
            <a:endParaRPr lang="pt-BR" sz="7200" dirty="0"/>
          </a:p>
        </p:txBody>
      </p:sp>
      <p:pic>
        <p:nvPicPr>
          <p:cNvPr id="2050" name="Picture 2" descr="Resultado de imagem para crianÃ§a orando desen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302" y="3137622"/>
            <a:ext cx="3290270" cy="257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56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8255" y="87856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Sorteio </a:t>
            </a:r>
          </a:p>
          <a:p>
            <a:pPr algn="ctr"/>
            <a:endParaRPr lang="pt-BR" sz="7200" dirty="0"/>
          </a:p>
        </p:txBody>
      </p:sp>
      <p:pic>
        <p:nvPicPr>
          <p:cNvPr id="3074" name="Picture 2" descr="Resultado de imagem para crianÃ§a ganhando presente desen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211" y="2888238"/>
            <a:ext cx="29718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142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682837" y="1114096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75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Dinâmica</a:t>
            </a:r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</a:p>
          <a:p>
            <a:pPr algn="ctr"/>
            <a:endParaRPr lang="pt-BR" sz="7200" dirty="0"/>
          </a:p>
        </p:txBody>
      </p:sp>
      <p:pic>
        <p:nvPicPr>
          <p:cNvPr id="4098" name="Picture 2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084" y="2842941"/>
            <a:ext cx="3183370" cy="353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18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m para crianÃ§a  desen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236" y="2812739"/>
            <a:ext cx="2805548" cy="227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525108" y="29667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599711" y="5284314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Por Mim...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</p:spTree>
    <p:extLst>
      <p:ext uri="{BB962C8B-B14F-4D97-AF65-F5344CB8AC3E}">
        <p14:creationId xmlns:p14="http://schemas.microsoft.com/office/powerpoint/2010/main" val="599917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m para familia  desenh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881" y="2611582"/>
            <a:ext cx="2524818" cy="278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525108" y="29667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599711" y="5284314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4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Minha Família</a:t>
            </a:r>
            <a:endParaRPr lang="pt-BR" sz="60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71374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2926" y="29667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599711" y="5284314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4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Minha Escola</a:t>
            </a:r>
            <a:endParaRPr lang="pt-BR" sz="60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6000" dirty="0"/>
          </a:p>
        </p:txBody>
      </p:sp>
      <p:pic>
        <p:nvPicPr>
          <p:cNvPr id="7170" name="Picture 2" descr="Resultado de imagem para Escola desen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11" y="2611582"/>
            <a:ext cx="4234163" cy="283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747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238" y="2611582"/>
            <a:ext cx="4269740" cy="280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2926" y="29667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599711" y="5284314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4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Meus Amigos</a:t>
            </a:r>
            <a:endParaRPr lang="pt-BR" sz="60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828156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269" y="2726497"/>
            <a:ext cx="3562457" cy="282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2926" y="29667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599711" y="5284314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4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Crianças doentes</a:t>
            </a:r>
            <a:endParaRPr lang="pt-BR" sz="48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991034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ultado de imagem para biblia em desen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435" y="2957945"/>
            <a:ext cx="2729346" cy="272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2926" y="296678"/>
            <a:ext cx="4918364" cy="2141722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599711" y="5284314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4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Evangelho</a:t>
            </a:r>
            <a:endParaRPr lang="pt-BR" sz="60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16727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68" y="2708868"/>
            <a:ext cx="3643080" cy="247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2926" y="29667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599711" y="5284314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4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Minha Igreja</a:t>
            </a:r>
            <a:endParaRPr lang="pt-BR" sz="60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265904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650" y="2763982"/>
            <a:ext cx="2933988" cy="220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32926" y="296678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Oração Especial</a:t>
            </a:r>
            <a:r>
              <a:rPr lang="pt-BR" sz="66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endParaRPr lang="pt-BR" sz="72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7200" dirty="0"/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4732926" y="4702423"/>
            <a:ext cx="4918364" cy="122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4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Meu Maior </a:t>
            </a:r>
            <a:r>
              <a:rPr lang="pt-BR" sz="4800" dirty="0">
                <a:solidFill>
                  <a:srgbClr val="4741BD"/>
                </a:solidFill>
                <a:latin typeface="Jokerman" panose="04090605060D06020702" pitchFamily="82" charset="0"/>
              </a:rPr>
              <a:t>S</a:t>
            </a:r>
            <a:r>
              <a:rPr lang="pt-BR" sz="4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onho...</a:t>
            </a:r>
            <a:endParaRPr lang="pt-BR" sz="6000" dirty="0" smtClean="0">
              <a:solidFill>
                <a:srgbClr val="4741BD"/>
              </a:solidFill>
              <a:latin typeface="Jokerman" panose="04090605060D06020702" pitchFamily="82" charset="0"/>
            </a:endParaRPr>
          </a:p>
          <a:p>
            <a:pPr algn="ctr"/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930735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esultado de imagem para contando histÃ³ria pra crianÃ§as desen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953" y="2274169"/>
            <a:ext cx="3683294" cy="458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627418" y="393659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60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Momento da História </a:t>
            </a:r>
          </a:p>
          <a:p>
            <a:pPr algn="ctr"/>
            <a:endParaRPr lang="pt-BR" sz="7200" dirty="0"/>
          </a:p>
        </p:txBody>
      </p:sp>
    </p:spTree>
    <p:extLst>
      <p:ext uri="{BB962C8B-B14F-4D97-AF65-F5344CB8AC3E}">
        <p14:creationId xmlns:p14="http://schemas.microsoft.com/office/powerpoint/2010/main" val="4176149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681984" y="293694"/>
            <a:ext cx="4918364" cy="2864503"/>
          </a:xfrm>
        </p:spPr>
        <p:txBody>
          <a:bodyPr>
            <a:noAutofit/>
          </a:bodyPr>
          <a:lstStyle/>
          <a:p>
            <a:pPr algn="ctr"/>
            <a:r>
              <a:rPr lang="pt-BR" sz="88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</a:t>
            </a:r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Música</a:t>
            </a:r>
          </a:p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Final</a:t>
            </a:r>
          </a:p>
          <a:p>
            <a:pPr algn="ctr"/>
            <a:endParaRPr lang="pt-BR" sz="7200" dirty="0"/>
          </a:p>
        </p:txBody>
      </p:sp>
      <p:pic>
        <p:nvPicPr>
          <p:cNvPr id="1026" name="Picture 2" descr="Resultado de imagem para crianÃ§a louvando desenh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255" y="3429000"/>
            <a:ext cx="3042188" cy="286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714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5108" cy="6858000"/>
          </a:xfrm>
          <a:prstGeom prst="rect">
            <a:avLst/>
          </a:prstGeom>
        </p:spPr>
      </p:pic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4724187" y="546699"/>
            <a:ext cx="4918364" cy="2314904"/>
          </a:xfrm>
        </p:spPr>
        <p:txBody>
          <a:bodyPr>
            <a:noAutofit/>
          </a:bodyPr>
          <a:lstStyle/>
          <a:p>
            <a:pPr algn="ctr"/>
            <a:r>
              <a:rPr lang="pt-BR" sz="7200" dirty="0" smtClean="0">
                <a:solidFill>
                  <a:srgbClr val="4741BD"/>
                </a:solidFill>
                <a:latin typeface="Jokerman" panose="04090605060D06020702" pitchFamily="82" charset="0"/>
              </a:rPr>
              <a:t> Oração Final</a:t>
            </a:r>
          </a:p>
          <a:p>
            <a:pPr algn="ctr"/>
            <a:endParaRPr lang="pt-BR" sz="6000" dirty="0"/>
          </a:p>
        </p:txBody>
      </p:sp>
      <p:pic>
        <p:nvPicPr>
          <p:cNvPr id="5" name="Picture 2" descr="Resultado de imagem para crianÃ§a orando desen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234" y="3429000"/>
            <a:ext cx="3290270" cy="257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0184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257</TotalTime>
  <Words>291</Words>
  <Application>Microsoft Office PowerPoint</Application>
  <PresentationFormat>Widescreen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Jokerman</vt:lpstr>
      <vt:lpstr>Trebuchet MS</vt:lpstr>
      <vt:lpstr>Wingdings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15</cp:revision>
  <dcterms:created xsi:type="dcterms:W3CDTF">2019-02-10T17:40:54Z</dcterms:created>
  <dcterms:modified xsi:type="dcterms:W3CDTF">2019-02-12T23:59:05Z</dcterms:modified>
</cp:coreProperties>
</file>